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88B2-0D69-47C4-BC46-D457BB589265}" type="datetimeFigureOut">
              <a:rPr lang="sk-SK" smtClean="0"/>
              <a:t>18. 2. 2014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59F8-094D-472F-9D4E-471F98FBF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923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88B2-0D69-47C4-BC46-D457BB589265}" type="datetimeFigureOut">
              <a:rPr lang="sk-SK" smtClean="0"/>
              <a:t>18. 2. 2014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59F8-094D-472F-9D4E-471F98FBF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189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88B2-0D69-47C4-BC46-D457BB589265}" type="datetimeFigureOut">
              <a:rPr lang="sk-SK" smtClean="0"/>
              <a:t>18. 2. 2014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59F8-094D-472F-9D4E-471F98FBF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183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88B2-0D69-47C4-BC46-D457BB589265}" type="datetimeFigureOut">
              <a:rPr lang="sk-SK" smtClean="0"/>
              <a:t>18. 2. 2014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59F8-094D-472F-9D4E-471F98FBF8E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6481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88B2-0D69-47C4-BC46-D457BB589265}" type="datetimeFigureOut">
              <a:rPr lang="sk-SK" smtClean="0"/>
              <a:t>18. 2. 2014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59F8-094D-472F-9D4E-471F98FBF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1047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88B2-0D69-47C4-BC46-D457BB589265}" type="datetimeFigureOut">
              <a:rPr lang="sk-SK" smtClean="0"/>
              <a:t>18. 2. 2014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59F8-094D-472F-9D4E-471F98FBF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5723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88B2-0D69-47C4-BC46-D457BB589265}" type="datetimeFigureOut">
              <a:rPr lang="sk-SK" smtClean="0"/>
              <a:t>18. 2. 2014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59F8-094D-472F-9D4E-471F98FBF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384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88B2-0D69-47C4-BC46-D457BB589265}" type="datetimeFigureOut">
              <a:rPr lang="sk-SK" smtClean="0"/>
              <a:t>18. 2. 2014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59F8-094D-472F-9D4E-471F98FBF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6801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88B2-0D69-47C4-BC46-D457BB589265}" type="datetimeFigureOut">
              <a:rPr lang="sk-SK" smtClean="0"/>
              <a:t>18. 2. 2014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59F8-094D-472F-9D4E-471F98FBF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086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88B2-0D69-47C4-BC46-D457BB589265}" type="datetimeFigureOut">
              <a:rPr lang="sk-SK" smtClean="0"/>
              <a:t>18. 2. 2014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59F8-094D-472F-9D4E-471F98FBF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556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88B2-0D69-47C4-BC46-D457BB589265}" type="datetimeFigureOut">
              <a:rPr lang="sk-SK" smtClean="0"/>
              <a:t>18. 2. 2014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59F8-094D-472F-9D4E-471F98FBF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257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88B2-0D69-47C4-BC46-D457BB589265}" type="datetimeFigureOut">
              <a:rPr lang="sk-SK" smtClean="0"/>
              <a:t>18. 2. 2014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59F8-094D-472F-9D4E-471F98FBF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237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88B2-0D69-47C4-BC46-D457BB589265}" type="datetimeFigureOut">
              <a:rPr lang="sk-SK" smtClean="0"/>
              <a:t>18. 2. 2014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59F8-094D-472F-9D4E-471F98FBF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801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88B2-0D69-47C4-BC46-D457BB589265}" type="datetimeFigureOut">
              <a:rPr lang="sk-SK" smtClean="0"/>
              <a:t>18. 2. 2014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59F8-094D-472F-9D4E-471F98FBF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053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88B2-0D69-47C4-BC46-D457BB589265}" type="datetimeFigureOut">
              <a:rPr lang="sk-SK" smtClean="0"/>
              <a:t>18. 2. 2014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59F8-094D-472F-9D4E-471F98FBF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232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88B2-0D69-47C4-BC46-D457BB589265}" type="datetimeFigureOut">
              <a:rPr lang="sk-SK" smtClean="0"/>
              <a:t>18. 2. 2014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59F8-094D-472F-9D4E-471F98FBF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052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588B2-0D69-47C4-BC46-D457BB589265}" type="datetimeFigureOut">
              <a:rPr lang="sk-SK" smtClean="0"/>
              <a:t>18. 2. 2014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59F8-094D-472F-9D4E-471F98FBF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52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22588B2-0D69-47C4-BC46-D457BB589265}" type="datetimeFigureOut">
              <a:rPr lang="sk-SK" smtClean="0"/>
              <a:t>18. 2. 2014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7BA59F8-094D-472F-9D4E-471F98FBF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9520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352" y="2057398"/>
            <a:ext cx="6900379" cy="4604657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sk-SK" sz="4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 na vysokú školu? </a:t>
            </a:r>
            <a:br>
              <a:rPr lang="sk-SK" sz="4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Univerzita veterinárskeho lekárstva </a:t>
            </a:r>
            <a:br>
              <a:rPr lang="sk-SK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farmácie v Košiciach </a:t>
            </a:r>
            <a:br>
              <a:rPr lang="sk-SK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ponúka perspektívne a zaujímavé študijné programy spojeného prvého a druhého stupňa:</a:t>
            </a:r>
            <a:br>
              <a:rPr lang="sk-SK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k-SK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všeobecné veterinárske lekárstvo</a:t>
            </a:r>
            <a:br>
              <a:rPr lang="sk-SK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farmácia</a:t>
            </a:r>
            <a:r>
              <a:rPr lang="sk-SK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Termín podania prihlášky je do 15. 3. 2014</a:t>
            </a:r>
            <a:br>
              <a:rPr lang="sk-SK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sk-SK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www.uvlf.sk</a:t>
            </a:r>
            <a:r>
              <a:rPr lang="sk-SK" sz="2200" b="1" dirty="0" smtClean="0">
                <a:solidFill>
                  <a:schemeClr val="accent6">
                    <a:lumMod val="75000"/>
                  </a:schemeClr>
                </a:solidFill>
                <a:latin typeface="Elan Itc T OT Medium" panose="02000000000000000000" pitchFamily="50" charset="0"/>
              </a:rPr>
              <a:t/>
            </a:r>
            <a:br>
              <a:rPr lang="sk-SK" sz="2200" b="1" dirty="0" smtClean="0">
                <a:solidFill>
                  <a:schemeClr val="accent6">
                    <a:lumMod val="75000"/>
                  </a:schemeClr>
                </a:solidFill>
                <a:latin typeface="Elan Itc T OT Medium" panose="02000000000000000000" pitchFamily="50" charset="0"/>
              </a:rPr>
            </a:br>
            <a:endParaRPr lang="sk-SK" sz="2200" b="1" dirty="0">
              <a:solidFill>
                <a:schemeClr val="accent6">
                  <a:lumMod val="75000"/>
                </a:schemeClr>
              </a:solidFill>
              <a:latin typeface="Elan Itc T OT Medium" panose="02000000000000000000" pitchFamily="50" charset="0"/>
            </a:endParaRPr>
          </a:p>
        </p:txBody>
      </p:sp>
      <p:pic>
        <p:nvPicPr>
          <p:cNvPr id="3" name="Zástupný symbol obrázka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r="7764"/>
          <a:stretch>
            <a:fillRect/>
          </a:stretch>
        </p:blipFill>
        <p:spPr>
          <a:xfrm>
            <a:off x="7137912" y="930465"/>
            <a:ext cx="3369098" cy="2660270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74" y="3590735"/>
            <a:ext cx="3296527" cy="219878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37" y="2260600"/>
            <a:ext cx="2033016" cy="30480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037" y="656087"/>
            <a:ext cx="1365008" cy="14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0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416" y="234765"/>
            <a:ext cx="11516498" cy="3440070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 máte radi psy a kone a chcete s nimi spojiť aj svoju profesionálnu budúcnosť,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Univerzita veterinárskeho lekárstva a farmácie v Košiciach vám ponúka na Slovensku jedinečné študijné programy:</a:t>
            </a:r>
            <a:b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kynológia</a:t>
            </a:r>
            <a:br>
              <a:rPr lang="sk-SK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vzťah človek – zviera a jeho využitie v canisterapii a hipoterapii</a:t>
            </a:r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Termín podania prihlášok je do 15. 3. 2014</a:t>
            </a:r>
            <a:br>
              <a:rPr lang="sk-SK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sk-SK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www.uvlf.sk</a:t>
            </a:r>
            <a:endParaRPr lang="sk-SK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48" y="2882445"/>
            <a:ext cx="4214814" cy="280987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48" y="3674835"/>
            <a:ext cx="37338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1" y="515134"/>
            <a:ext cx="3840000" cy="57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35715" y="515134"/>
            <a:ext cx="749662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Univerzita veterinárskeho lekárstva a farmácie </a:t>
            </a:r>
            <a:endParaRPr lang="sk-SK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Košiciach </a:t>
            </a:r>
            <a:endParaRPr lang="sk-SK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prijíma 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15. 3. 2014 prihlášky na:</a:t>
            </a:r>
            <a:b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Študijné programy spojeného prvého a druhého stupňa:</a:t>
            </a:r>
            <a:b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všeobecné veterinárske lekárstvo</a:t>
            </a:r>
            <a:br>
              <a:rPr lang="sk-SK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farmácia</a:t>
            </a:r>
            <a:r>
              <a:rPr lang="sk-SK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Študijné programy prvého stupňa vysokoškolského štúdia</a:t>
            </a:r>
            <a:b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kynológia</a:t>
            </a:r>
            <a:br>
              <a:rPr lang="sk-SK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bezpečnosť krmív a potravín </a:t>
            </a:r>
            <a:br>
              <a:rPr lang="sk-SK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vzťah človek – zviera a jeho využitie v canisterapii a hipoterapii</a:t>
            </a:r>
            <a:br>
              <a:rPr lang="sk-SK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sk-SK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i="1" dirty="0" smtClean="0"/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www.uvlf.sk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4" y="5513472"/>
            <a:ext cx="631823" cy="62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8305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248</TotalTime>
  <Words>43</Words>
  <Application>Microsoft Office PowerPoint</Application>
  <PresentationFormat>Širokouhlá</PresentationFormat>
  <Paragraphs>6</Paragraphs>
  <Slides>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8" baseType="lpstr">
      <vt:lpstr>Arial</vt:lpstr>
      <vt:lpstr>Corbel</vt:lpstr>
      <vt:lpstr>Elan Itc T OT Medium</vt:lpstr>
      <vt:lpstr>Times New Roman</vt:lpstr>
      <vt:lpstr>Depth</vt:lpstr>
      <vt:lpstr>Kam na vysokú školu?  Univerzita veterinárskeho lekárstva  a farmácie v Košiciach  ponúka perspektívne a zaujímavé študijné programy spojeného prvého a druhého stupňa:   - všeobecné veterinárske lekárstvo - farmácia  Termín podania prihlášky je do 15. 3. 2014  http://www.uvlf.sk </vt:lpstr>
      <vt:lpstr>Ak máte radi psy a kone a chcete s nimi spojiť aj svoju profesionálnu budúcnosť,  Univerzita veterinárskeho lekárstva a farmácie v Košiciach vám ponúka na Slovensku jedinečné študijné programy:  - kynológia - vzťah človek – zviera a jeho využitie v canisterapii a hipoterapii  Termín podania prihlášok je do 15. 3. 2014  http://www.uvlf.sk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 na vysokú školu? Univerzita veterinárskeho lekárstva a farmácie v Košiciach</dc:title>
  <dc:creator>Kundrikova Ludmila</dc:creator>
  <cp:lastModifiedBy>Kundrikova Ludmila</cp:lastModifiedBy>
  <cp:revision>20</cp:revision>
  <dcterms:created xsi:type="dcterms:W3CDTF">2014-02-13T13:23:54Z</dcterms:created>
  <dcterms:modified xsi:type="dcterms:W3CDTF">2014-02-18T10:46:26Z</dcterms:modified>
</cp:coreProperties>
</file>